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A1B3C47-DE95-4E9F-987D-BA7E243B9069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14475E5-9B56-41C1-8B03-FBACB27419F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Report about</a:t>
            </a:r>
            <a:br>
              <a:rPr lang="en-US" dirty="0" smtClean="0"/>
            </a:br>
            <a:r>
              <a:rPr lang="en-US" dirty="0" smtClean="0"/>
              <a:t>the great white shark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Avrey</a:t>
            </a:r>
            <a:r>
              <a:rPr lang="en-US" dirty="0" smtClean="0"/>
              <a:t> Cruz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00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White Shark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952" y="2590800"/>
            <a:ext cx="5929165" cy="396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00" y="3059113"/>
            <a:ext cx="446881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7890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White Shark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animal is in the fish class.</a:t>
            </a:r>
          </a:p>
          <a:p>
            <a:r>
              <a:rPr lang="en-US" dirty="0" smtClean="0"/>
              <a:t>The average Great White Shark is 18-20 ft. long.</a:t>
            </a:r>
          </a:p>
          <a:p>
            <a:r>
              <a:rPr lang="en-US" dirty="0" smtClean="0"/>
              <a:t>The Great White Shark is about 5,000 pounds!!!</a:t>
            </a:r>
          </a:p>
          <a:p>
            <a:endParaRPr lang="en-US" b="1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428999"/>
            <a:ext cx="5791200" cy="3171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574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 smtClean="0"/>
              <a:t>The color of the Great White Shark can be dark blue, gray, brown </a:t>
            </a:r>
            <a:r>
              <a:rPr lang="en-US" smtClean="0"/>
              <a:t>or black.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971800"/>
            <a:ext cx="5841242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526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</TotalTime>
  <Words>61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My Report about the great white shark</vt:lpstr>
      <vt:lpstr>The Great White Shark</vt:lpstr>
      <vt:lpstr>The Great White Shark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Report about the great white shark</dc:title>
  <dc:creator>Cruz, Avrey</dc:creator>
  <cp:lastModifiedBy>Cruz, Avrey</cp:lastModifiedBy>
  <cp:revision>5</cp:revision>
  <dcterms:created xsi:type="dcterms:W3CDTF">2011-11-17T14:47:28Z</dcterms:created>
  <dcterms:modified xsi:type="dcterms:W3CDTF">2011-11-17T15:41:28Z</dcterms:modified>
</cp:coreProperties>
</file>